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c85d36f8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c85d36f8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c85d36f8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c85d36f8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c85d36f8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c85d36f8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c85d36f8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c85d36f8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c85d36f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c85d36f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c85d36f8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c85d36f8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c85d36f8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c85d36f8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c85d36f8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c85d36f8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c85d36f8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c85d36f8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c85d36f8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c85d36f8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c85d36f8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c85d36f8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5" y="2649850"/>
            <a:ext cx="4869199" cy="22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375" y="2738500"/>
            <a:ext cx="2721650" cy="19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5402225" y="455775"/>
            <a:ext cx="2335960" cy="23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203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2576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assigning numbers to genre may have unintended effects on outcome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Certain songs returned a ValueError for </a:t>
            </a:r>
            <a:r>
              <a:rPr lang="en"/>
              <a:t>incompatible</a:t>
            </a:r>
            <a:r>
              <a:rPr lang="en"/>
              <a:t> dimensions in the matrices</a:t>
            </a:r>
            <a:endParaRPr/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5189350" y="393750"/>
            <a:ext cx="250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5121550" y="1567550"/>
            <a:ext cx="2576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collaborative filtering  and convolutional neural networks on raw audio like Spotify does to generate recommendations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type="title"/>
          </p:nvPr>
        </p:nvSpPr>
        <p:spPr>
          <a:xfrm>
            <a:off x="735050" y="506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Demonstration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591950" y="1743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Any Questions?</a:t>
            </a:r>
            <a:endParaRPr/>
          </a:p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user plays a song he or she may need a recommendation for  another song. But, it is hard to find the songs that are a close match to your preferred song..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where our project solves the equation. We have designed a machine learning program that will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Analyse your selected 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Search for the best match possible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Show you the result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Preparation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Limitations/Improvements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Demonstration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Kaggle - Spotify Tracks DB (SpotifyFeatures.csv)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824" y="2116675"/>
            <a:ext cx="4157499" cy="27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34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Dropna() to remove missing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Drop_duplicates(subset=[‘track_id’]) to remove </a:t>
            </a:r>
            <a:r>
              <a:rPr lang="en"/>
              <a:t>duplicated</a:t>
            </a:r>
            <a:r>
              <a:rPr lang="en"/>
              <a:t> songs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Repl_dict to correct error in the ‘genre’ column that creating an extra genre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Assigned each genre a number so it could be put in a csr_matrix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175" y="1347625"/>
            <a:ext cx="3792400" cy="26812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50" y="2175675"/>
            <a:ext cx="1715874" cy="10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25" y="2175676"/>
            <a:ext cx="1715874" cy="10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025" y="2175675"/>
            <a:ext cx="1715875" cy="10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k-Nearest Neighbours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 used: kd_tree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neighbours: 4</a:t>
            </a:r>
            <a:endParaRPr/>
          </a:p>
          <a:p>
            <a:pPr indent="-3111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Csr_matrix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375" y="1221225"/>
            <a:ext cx="4054500" cy="366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5975325" y="1638100"/>
            <a:ext cx="2082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used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HTML basic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Javascript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Bootstrap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Flask (python)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 list of top 10 tracks define its genres and artists.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made a comparison of Top 10 artists, Top 10 songs and Top 10 Genres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compared the key features of top 10 tracks and figured out the relation between them 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75" y="2538325"/>
            <a:ext cx="4350449" cy="24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